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6" y="2215316"/>
            <a:ext cx="7151697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Регламент государственной услуги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"Выдача разрешения на обучение в форме экстерната в организациях основного среднего, общего среднего образования"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kumimoji="0" lang="kk-KZ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220072" y="209547"/>
            <a:ext cx="36369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Утвержден постановлением Правительства Республики Казахстан</a:t>
            </a:r>
            <a:r>
              <a:rPr kumimoji="0" lang="ru-RU" sz="16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№538 от 23 мая 2014 года,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Постановлением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акимата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Западно-Казахстанской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области от 2 сентября 2014 года № 223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9552" y="188640"/>
            <a:ext cx="7992888" cy="61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заявлений и выдача результатов оказания государственной услуги осуществляется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через канцелярию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kumimoji="0" lang="kk-K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услуга оказывается физическим лицам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бесплатно.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 оказываемой государственной услуги: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бумажная.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Результат оказываемой государственной услуги: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разрешение на обучение в форме экстерната в организациях основного среднего, общего среднего образования либо мотивированный ответ об отказе в предоставлении государственной услуги.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Государственная услуга оказывается в порядке очереди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 предварительной записи и ускоренного обслуживания.</a:t>
            </a: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Перечень структурных подразделений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которые участвуют в процессе оказания государственной услуги: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 1) сотрудник канцелярии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 2) руководитель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 3) ответственный исполнитель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92494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услуги: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1) заявление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обучение в форме экстерната в произвольной форме;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2) заключение врачебно-консультационной комиссии;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справка о временном проживании за рубежом родителей обучающегося или лиц, их заменяющих, документ, подтверждающий обучение за рубежом (при необходимости);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копии табелей успеваемости за последний класс обучения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копия свидетельства о рождении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(удостоверения личности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(оригинал для сверки).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0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Содержание каждой процедуры (действия), входящей в состав процесса оказания государственной услуги, длительность его выполнения: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 1) сотрудник канцелярии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момента подачи необходимых документов в течение 15 (пятнадцати) минут осуществляет их прием, регистрацию и направляет на резолюцию руководителю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 2) руководитель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течение 1 (одного) рабочего дня накладывает резолюцию, отправляет документы ответственному исполнителю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 3) ответственный исполнитель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течение 13 (тринадцати) рабочих дней рассматривает поступившие документы, готовит приказ, либо мотивированный ответ об отказе и направляет на подпись руководителю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 4) руководитель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течение 1 (одного) рабочего дня подписывает приказ, либо мотивированный ответ об отказе и направляет в канцелярию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 5) сотрудник канцелярии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течение 15 (пятнадцати) минут выдает готовый результат государственной услуги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dilet.zan.kz/files/0315/82/3641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00808"/>
            <a:ext cx="7416824" cy="48231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188640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Блок-схема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описания последовательности процедур (действий) между структурными подразделениями (работниками)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 указанием длительности каждой процедуры (действия)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8640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Справочник бизнес-процессов оказания государственной услуги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"Выдача разрешения на обучение в форме экстерната в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организациях основного среднего, общего среднего образования"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adilet.zan.kz/files/0315/82/3641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560840" cy="5069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107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36</cp:revision>
  <dcterms:created xsi:type="dcterms:W3CDTF">2015-02-12T07:38:46Z</dcterms:created>
  <dcterms:modified xsi:type="dcterms:W3CDTF">2015-03-05T05:00:22Z</dcterms:modified>
</cp:coreProperties>
</file>