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9" r:id="rId7"/>
    <p:sldId id="270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78" autoAdjust="0"/>
    <p:restoredTop sz="94700" autoAdjust="0"/>
  </p:normalViewPr>
  <p:slideViewPr>
    <p:cSldViewPr>
      <p:cViewPr>
        <p:scale>
          <a:sx n="50" d="100"/>
          <a:sy n="50" d="100"/>
        </p:scale>
        <p:origin x="-1776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P120000049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adilet.zan.kz/rus/docs/P1400000633" TargetMode="External"/><Relationship Id="rId3" Type="http://schemas.openxmlformats.org/officeDocument/2006/relationships/hyperlink" Target="http://adilet.zan.kz/rus/docs/P1200000498" TargetMode="External"/><Relationship Id="rId7" Type="http://schemas.openxmlformats.org/officeDocument/2006/relationships/hyperlink" Target="http://adilet.zan.kz/rus/docs/V130000862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dilet.zan.kz/rus/docs/V1400009592" TargetMode="External"/><Relationship Id="rId5" Type="http://schemas.openxmlformats.org/officeDocument/2006/relationships/hyperlink" Target="http://adilet.zan.kz/rus/docs/P1300000684" TargetMode="External"/><Relationship Id="rId4" Type="http://schemas.openxmlformats.org/officeDocument/2006/relationships/hyperlink" Target="http://adilet.zan.kz/rus/docs/V100000669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P120000049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dilet.zan.kz/rus/docs/V100000669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P070001310_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dilet.zan.kz/rus/docs/P120000049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58" y="0"/>
            <a:ext cx="928694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1E1E1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1E1E1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1E1E1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Стандарт государственной услуги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«Прием документов и зачисление в организации образования,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независимо от ведомственной подчиненности, для обучения по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общеобразовательным программам начального, основного среднего,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общего среднего образования»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(утвержден</a:t>
            </a:r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постановлением Правительства </a:t>
            </a:r>
          </a:p>
          <a:p>
            <a:pPr fontAlgn="base"/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Республики Казахстан от </a:t>
            </a:r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9 июня 2014 года № </a:t>
            </a:r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633) </a:t>
            </a:r>
          </a:p>
          <a:p>
            <a:pPr algn="ctr" fontAlgn="base"/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Об </a:t>
            </a: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утверждении регламентов оказания государственных услуг в сфере дошкольного и среднего </a:t>
            </a: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образования </a:t>
            </a: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0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Западно-Казахстанской</a:t>
            </a: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области</a:t>
            </a:r>
          </a:p>
          <a:p>
            <a:pPr algn="ctr" fontAlgn="base"/>
            <a:r>
              <a:rPr lang="ru-RU" b="1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(Постановление </a:t>
            </a:r>
            <a:r>
              <a:rPr lang="ru-RU" b="1" i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акимата</a:t>
            </a:r>
            <a:r>
              <a:rPr lang="ru-RU" b="1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i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Западно-Казахстанской</a:t>
            </a:r>
            <a:r>
              <a:rPr lang="ru-RU" b="1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области </a:t>
            </a:r>
            <a:endParaRPr lang="ru-RU" b="1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b="1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от </a:t>
            </a:r>
            <a:r>
              <a:rPr lang="ru-RU" b="1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5 августа 2014 года № </a:t>
            </a:r>
            <a:r>
              <a:rPr lang="ru-RU" b="1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206)</a:t>
            </a:r>
            <a:endParaRPr lang="ru-RU" b="1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19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Государственная </a:t>
            </a:r>
            <a:r>
              <a:rPr lang="ru-RU" sz="19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услуга «Прием документов и зачисление в организации образования, независимо от ведомственной подчиненности, для обучения по общеобразовательным программам начального, основного среднего, общего среднего образования» оказывается организациями начального, основного среднего, общего среднего образования Республики Казахстан </a:t>
            </a:r>
            <a:endParaRPr lang="ru-RU" sz="1900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	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при обращении в ЦОН: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копия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3"/>
              </a:rPr>
              <a:t>свидетельства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о рождении (в случае рождения до 2008 года) с удостоверением личности (паспорта) родителя (законного представителя) несовершеннолетнего ребенка или удостоверение личности (паспорта)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(для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иденфикации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); 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заявление гражданина или родителя (законного представителя) несовершеннолетнего ребенка утерявшего документ, на имя руководителя организации образования, в котором излагаются обстоятельства его утраты в произвольной форме;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3) выписка из периодического печатного издания по утере документа, с указанием номера и даты регистрации выдачи документа, сроком опубликования не более 10 дней.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adilet.zan.kz/files/0315/82/3641_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214554"/>
            <a:ext cx="51054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214290"/>
            <a:ext cx="91440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Блок-схема описания 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последовательности процедур</a:t>
            </a:r>
            <a:b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действий) между структурными 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подразделениями (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сотрудниками) </a:t>
            </a:r>
            <a:r>
              <a:rPr lang="ru-RU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услугодателя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с 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указанием длительности 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каждой процедуры (действия)</a:t>
            </a:r>
            <a:endParaRPr lang="ru-RU" b="1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14291"/>
            <a:ext cx="91440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Справочник бизнес-процессов оказания государственной 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услуги </a:t>
            </a:r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Выдача 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дубликатов документов 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об основном среднем,</a:t>
            </a:r>
            <a:b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общем среднем образовании"</a:t>
            </a:r>
            <a:endParaRPr lang="ru-RU" b="1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://adilet.zan.kz/files/0315/82/3641_6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190750"/>
            <a:ext cx="46767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15536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3333FF"/>
              </a:solidFill>
            </a:endParaRPr>
          </a:p>
          <a:p>
            <a:endParaRPr lang="ru-RU" dirty="0" smtClean="0">
              <a:solidFill>
                <a:srgbClr val="3333FF"/>
              </a:solidFill>
            </a:endParaRPr>
          </a:p>
          <a:p>
            <a:endParaRPr lang="ru-RU" dirty="0" smtClean="0">
              <a:solidFill>
                <a:srgbClr val="3333FF"/>
              </a:solidFill>
            </a:endParaRPr>
          </a:p>
          <a:p>
            <a:endParaRPr lang="ru-RU" dirty="0" smtClean="0">
              <a:solidFill>
                <a:srgbClr val="3333FF"/>
              </a:solidFill>
            </a:endParaRPr>
          </a:p>
          <a:p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Прием и выдача документов для оказания государственной услуги  осуществляются через: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канцелярию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услугодателя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веб-портал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«электронного правительства»: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www.edu.gov.kz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(далее – портал). 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Сроки 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оказания государственной услуги: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с момента сдачи пакета документов: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для получения уведомления о зачислении в организацию образования при обращении через портал – в течение пяти рабочих дней;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для зачисления в организацию образования начального, основного среднего, общего среднего образования: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на очную и вечернюю форму обучения – не позднее 30 августа;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в первый класс – с 1 июня по 30 августа;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максимально допустимое время ожидания для сдачи пакета документов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услугополучателем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услугодателю – не более 15 минут;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3) максимально допустимое время обслуживания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услугодателем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– не более 15 минут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	Результат 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оказания государственной услуги: приказ о зачислении в организацию начального, основного среднего, общего среднего образования.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Перечень документов, необходимых для оказания государственной услуги при обращении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ru-RU" b="1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к услугодателю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заявление от законных представителей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с указанием фактического места жительства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(в произвольной форме);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копия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3"/>
              </a:rPr>
              <a:t>свидетельства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о рождении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(удостоверения личности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) (оригинал представляется для сверки);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3)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4"/>
              </a:rPr>
              <a:t>справка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о состоянии здоровья формы № 086 (медицинский паспорт);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4) фотографии размером 3х4 см в количестве 2 штук;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5) заключение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педагого-медико-психологической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комиссии (при наличии).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Услугополучатели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– иностранцы и лица без гражданства также представляют один из следующих документов, определяющих их статус, с отметкой о регистрации по месту проживания: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иностранец –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5"/>
              </a:rPr>
              <a:t>вид на жительство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иностранца в Республике Казахстан;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лицо без гражданства –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5"/>
              </a:rPr>
              <a:t>удостоверение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лица без гражданства;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3) беженец –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5"/>
              </a:rPr>
              <a:t>удостоверение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беженца;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4) лицо, ищущее убежище,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6"/>
              </a:rPr>
              <a:t>свидетельство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лица, ищущего убежище;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5)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оралман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–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7"/>
              </a:rPr>
              <a:t>удостоверение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оралмана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При сдаче документов для оказания государственной услуги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услугополучателю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выдается расписка о приеме документов у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по форме, согласно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8"/>
              </a:rPr>
              <a:t>приложению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к настоящему стандарту государственной услуги, с указанием: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перечня сданных документов;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фамилии, имени, отчества (при наличии), должности сотрудника, принявшего документы, а также его контактных данных.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     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На портал: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запрос одного из родителей (опекуна или попечителя)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в форме электронного документа, подписанного ЭЦП его представителя, с указанием фактического места жительства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индивидуальный идентификационный номер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3) электронная копия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3"/>
              </a:rPr>
              <a:t>свидетельства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о рождении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, если дата его рождения до 2008 года (в случае подачи заявления опекуном/попечителем);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4) электронная копия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4"/>
              </a:rPr>
              <a:t>справки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о состоянии здоровья формы № 086 (медицинский паспорт);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5) цифровая фотография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размером 3х4 см;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6) электронная копия заключения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педагого-медико-психологической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комиссии (при наличии).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adilet.zan.kz/files/0329/18/2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514600"/>
            <a:ext cx="49815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71472" y="1357298"/>
            <a:ext cx="83173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Блок-схема описание последовательности процедур (действий)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между структурными подразделениями (сотрудниками)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услугодателя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указаниемдлительности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каждой процедуры (действия)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26658" y="0"/>
            <a:ext cx="831734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Справочник бизнес-процессов оказания государственной услуги «Прием документов и зачисление в организации образования, независимо от ведомственной подчиненности, для обучения по </a:t>
            </a:r>
            <a:r>
              <a:rPr lang="ru-RU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общеобразовательнымпрограммам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начального, основного среднего, общего среднего образования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://adilet.zan.kz/files/0329/18/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638300"/>
            <a:ext cx="53625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26658" y="0"/>
            <a:ext cx="83173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Диаграмма функционального взаимодействия информационных систем, задействованных при оказании государственной услуги через портал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3333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http://adilet.zan.kz/files/0329/18/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500174"/>
            <a:ext cx="8358214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Стандарт </a:t>
            </a: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государственной услуги</a:t>
            </a:r>
            <a:b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«Выдача дубликатов документов об основном среднем, общем</a:t>
            </a:r>
            <a:b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среднем образовании</a:t>
            </a: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(утвержден</a:t>
            </a:r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постановлением Правительства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Республики Казахстан от 23 мая 2014 года № 538)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Об утверждении регламентов государственных услуг, оказываемых местными исполнительными органами в сфере дошкольного и среднего образования по </a:t>
            </a:r>
            <a:r>
              <a:rPr lang="ru-RU" sz="2000" b="1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Западно-Казахстанской</a:t>
            </a:r>
            <a:r>
              <a:rPr lang="ru-RU" sz="2000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области</a:t>
            </a:r>
          </a:p>
          <a:p>
            <a:pPr algn="ctr" fontAlgn="base"/>
            <a:r>
              <a:rPr lang="ru-RU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(Постановление </a:t>
            </a:r>
            <a:r>
              <a:rPr lang="ru-RU" sz="2000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акимата</a:t>
            </a:r>
            <a:r>
              <a:rPr lang="ru-RU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Западно-Казахстанской</a:t>
            </a:r>
            <a:r>
              <a:rPr lang="ru-RU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области от 2 сентября 2014 года № </a:t>
            </a:r>
            <a:r>
              <a:rPr lang="ru-RU" sz="20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223)</a:t>
            </a:r>
            <a:endParaRPr lang="ru-RU" sz="2000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	Государственная 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услуга «Выдача дубликатов документов об основном среднем, общем среднем образовании» оказывается организациями основного среднего и общего среднего образования Республики Казахстан </a:t>
            </a:r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     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Прием заявлений и выдача результатов оказания государственной услуги осуществляются через: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канцелярию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услугодателя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Республиканское государственное предприятие на праве хозяйственного ведения «Центр обслуживания населения» Комитета по контролю автоматизации государственных услуг и координации деятельности центров обслуживания населения Министерства транспорта и коммуникаций Республики Казахстан (далее – ЦОН).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2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786974" cy="898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Срок 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оказания государственной услуги: 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с момента сдачи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услугополучателем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документов при обращении к услугодателю или в ЦОН – не более 30 календарных дней;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максимально допустимое время ожидания в очереди для сдачи пакета документов – не более 15 минут;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3) максимально допустимое время обслуживания – не более 15 минут.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5. Форма оказания государственной услуги: бумажная.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6. Результатом оказания государственной услуги является выдача дубликата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3"/>
              </a:rPr>
              <a:t>свидетельства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об основном среднем образовании, дубликата 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3"/>
              </a:rPr>
              <a:t>аттестата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об общем среднем образовании.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Форма предоставления результата оказания государственной услуги: бумажная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Перечень документов, необходимых для оказания государственной услуги: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</a:t>
            </a:r>
            <a:r>
              <a:rPr lang="ru-RU" b="1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 при обращении к услугодателю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1) заявление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услугополучателя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, утерявшего документ, на имя руководителя организации образования, в котором излагаются обстоятельства его утраты в произвольной форме;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2) выписка из периодического печатного издания, с указанием номера и даты регистрации выдачи документа, сроком опубликования не более 10 дней, со дня размещения </a:t>
            </a:r>
            <a:r>
              <a:rPr lang="ru-RU" dirty="0" err="1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услугополучателем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 информации по утере документа;</a:t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     3) копия </a:t>
            </a:r>
            <a:r>
              <a:rPr lang="ru-RU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  <a:hlinkClick r:id="rId4"/>
              </a:rPr>
              <a:t>свидетельства</a:t>
            </a: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 о рождении (в случае рождения до 2008 года) или удостоверения личности (паспорта).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</a:br>
            <a:endParaRPr lang="ru-RU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63</Words>
  <PresentationFormat>Экран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</cp:revision>
  <dcterms:modified xsi:type="dcterms:W3CDTF">2015-02-12T11:21:45Z</dcterms:modified>
</cp:coreProperties>
</file>